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11" r:id="rId7"/>
    <p:sldId id="2514" r:id="rId8"/>
    <p:sldId id="2515" r:id="rId9"/>
    <p:sldId id="2516" r:id="rId10"/>
    <p:sldId id="2517" r:id="rId11"/>
    <p:sldId id="2518" r:id="rId12"/>
    <p:sldId id="2512" r:id="rId13"/>
    <p:sldId id="2513" r:id="rId14"/>
  </p:sldIdLst>
  <p:sldSz cx="12192000" cy="6858000"/>
  <p:notesSz cx="9296400" cy="14782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4" autoAdjust="0"/>
    <p:restoredTop sz="96292" autoAdjust="0"/>
  </p:normalViewPr>
  <p:slideViewPr>
    <p:cSldViewPr snapToGrid="0" showGuides="1">
      <p:cViewPr varScale="1">
        <p:scale>
          <a:sx n="138" d="100"/>
          <a:sy n="138" d="100"/>
        </p:scale>
        <p:origin x="208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6760" y="3624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14010336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7/23/25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" y="14010341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8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/>
          <a:lstStyle>
            <a:lvl1pPr algn="r">
              <a:defRPr sz="18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7/23/25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47850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5014" tIns="67507" rIns="135014" bIns="675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7113722"/>
            <a:ext cx="7435436" cy="5821231"/>
          </a:xfrm>
          <a:prstGeom prst="rect">
            <a:avLst/>
          </a:prstGeom>
        </p:spPr>
        <p:txBody>
          <a:bodyPr vert="horz" lIns="135014" tIns="67507" rIns="135014" bIns="67507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l">
              <a:defRPr sz="18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278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64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3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41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7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9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84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80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78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44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7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637229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76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D7FFC-E7A6-8E44-B97C-38FDAD17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3ED2-204A-B14B-A1B9-0B008AFF40ED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F378C-A914-1941-8FEB-36AEB657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740D-C819-5F48-9CB3-9F2AE1B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7F6B-1F14-264B-8923-B4393F55F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486400" y="392600"/>
            <a:ext cx="11219200" cy="607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01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h2b/Library/Containers/com.microsoft.Outlook/Data/Library/Caches/Signatures/signature_73455748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ISRD-RCN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  <p:pic>
        <p:nvPicPr>
          <p:cNvPr id="9" name="Picture 1" descr="Logo&#10;&#10;Description automatically generated">
            <a:extLst>
              <a:ext uri="{FF2B5EF4-FFF2-40B4-BE49-F238E27FC236}">
                <a16:creationId xmlns:a16="http://schemas.microsoft.com/office/drawing/2014/main" id="{9F7C0CFC-3209-4BFC-916E-08DCE65BD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82" y="6430748"/>
            <a:ext cx="408592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GRC Neutron Scattering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2597196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</a:t>
            </a:r>
          </a:p>
          <a:p>
            <a:pPr lvl="1"/>
            <a:r>
              <a:rPr lang="en-US" strike="sngStrike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 </a:t>
            </a:r>
          </a:p>
          <a:p>
            <a:pPr lvl="1"/>
            <a:r>
              <a:rPr lang="en-US" dirty="0" err="1"/>
              <a:t>pixi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5" y="3720453"/>
            <a:ext cx="580679" cy="688105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8" y="5416226"/>
            <a:ext cx="506471" cy="621755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1" y="4583724"/>
            <a:ext cx="726852" cy="641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DE2B50-B3DA-C782-9AEC-011D348B4578}"/>
              </a:ext>
            </a:extLst>
          </p:cNvPr>
          <p:cNvGrpSpPr/>
          <p:nvPr/>
        </p:nvGrpSpPr>
        <p:grpSpPr>
          <a:xfrm>
            <a:off x="8470759" y="263696"/>
            <a:ext cx="3291474" cy="2097667"/>
            <a:chOff x="8470759" y="263696"/>
            <a:chExt cx="3291474" cy="20976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46B8D0-B7D1-6398-C6B1-9DF7B859DD44}"/>
                </a:ext>
              </a:extLst>
            </p:cNvPr>
            <p:cNvSpPr/>
            <p:nvPr/>
          </p:nvSpPr>
          <p:spPr>
            <a:xfrm>
              <a:off x="8470760" y="381837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73A075-2A2D-93B3-A4DC-ABED6197D88C}"/>
                </a:ext>
              </a:extLst>
            </p:cNvPr>
            <p:cNvSpPr txBox="1"/>
            <p:nvPr/>
          </p:nvSpPr>
          <p:spPr>
            <a:xfrm>
              <a:off x="8922933" y="939582"/>
              <a:ext cx="2260879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3.13</a:t>
              </a:r>
            </a:p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Matplotlib 3.7.2</a:t>
              </a:r>
            </a:p>
            <a:p>
              <a:pPr algn="l"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Numpy</a:t>
              </a:r>
              <a:r>
                <a:rPr lang="en-US" dirty="0">
                  <a:latin typeface="+mn-lt"/>
                </a:rPr>
                <a:t> 1.25.2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64B3E7-F233-6310-7A27-2C3FBB38D7EF}"/>
                </a:ext>
              </a:extLst>
            </p:cNvPr>
            <p:cNvSpPr/>
            <p:nvPr/>
          </p:nvSpPr>
          <p:spPr>
            <a:xfrm>
              <a:off x="8470759" y="263696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myenv1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893C2A-66DA-30B6-3CDB-8D7BDC55C85B}"/>
              </a:ext>
            </a:extLst>
          </p:cNvPr>
          <p:cNvGrpSpPr/>
          <p:nvPr/>
        </p:nvGrpSpPr>
        <p:grpSpPr>
          <a:xfrm>
            <a:off x="8470759" y="2497309"/>
            <a:ext cx="3291474" cy="2098881"/>
            <a:chOff x="8470759" y="2497309"/>
            <a:chExt cx="3291474" cy="20988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D7FB41-35B5-BC45-3512-BAE754CD2A87}"/>
                </a:ext>
              </a:extLst>
            </p:cNvPr>
            <p:cNvSpPr/>
            <p:nvPr/>
          </p:nvSpPr>
          <p:spPr>
            <a:xfrm>
              <a:off x="8470760" y="2604198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CAC2B1-7A44-3DDD-7261-20E879653384}"/>
                </a:ext>
              </a:extLst>
            </p:cNvPr>
            <p:cNvSpPr txBox="1"/>
            <p:nvPr/>
          </p:nvSpPr>
          <p:spPr>
            <a:xfrm>
              <a:off x="8922934" y="3008063"/>
              <a:ext cx="2260879" cy="158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3.10</a:t>
              </a:r>
            </a:p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Matplotlib 3.6.0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Scipy</a:t>
              </a:r>
              <a:r>
                <a:rPr lang="en-US" dirty="0">
                  <a:latin typeface="+mn-lt"/>
                </a:rPr>
                <a:t> 1.11.1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Pyqtgraph</a:t>
              </a:r>
              <a:r>
                <a:rPr lang="en-US" dirty="0">
                  <a:latin typeface="+mn-lt"/>
                </a:rPr>
                <a:t> 1.13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Pandas 2.03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Qt 5.0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1287C2-1E46-5459-BBC6-FFEE33993BF1}"/>
                </a:ext>
              </a:extLst>
            </p:cNvPr>
            <p:cNvSpPr/>
            <p:nvPr/>
          </p:nvSpPr>
          <p:spPr>
            <a:xfrm>
              <a:off x="8470759" y="2497309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py310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FE2BF-50C7-4FEE-688A-D3F39DD440F4}"/>
              </a:ext>
            </a:extLst>
          </p:cNvPr>
          <p:cNvGrpSpPr/>
          <p:nvPr/>
        </p:nvGrpSpPr>
        <p:grpSpPr>
          <a:xfrm>
            <a:off x="8470758" y="4680815"/>
            <a:ext cx="3291474" cy="2041532"/>
            <a:chOff x="8470758" y="4680815"/>
            <a:chExt cx="3291474" cy="2041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7BCF7C-8561-4044-1AB5-67A39A7F4065}"/>
                </a:ext>
              </a:extLst>
            </p:cNvPr>
            <p:cNvSpPr/>
            <p:nvPr/>
          </p:nvSpPr>
          <p:spPr>
            <a:xfrm>
              <a:off x="8470759" y="4742821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AB5A5-6E53-C33C-8F1C-920665441192}"/>
                </a:ext>
              </a:extLst>
            </p:cNvPr>
            <p:cNvSpPr txBox="1"/>
            <p:nvPr/>
          </p:nvSpPr>
          <p:spPr>
            <a:xfrm>
              <a:off x="8922932" y="5266041"/>
              <a:ext cx="2260879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3.11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Pandas 2.02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Qt 5.0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AD81F8-82AD-84B1-CC69-FC3BAB109D74}"/>
                </a:ext>
              </a:extLst>
            </p:cNvPr>
            <p:cNvSpPr/>
            <p:nvPr/>
          </p:nvSpPr>
          <p:spPr>
            <a:xfrm>
              <a:off x="8470758" y="4680815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p311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3279651" y="5394707"/>
            <a:ext cx="4965021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3382038" y="5570138"/>
            <a:ext cx="479490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164BF-D963-515D-8B0B-EAAC021D9186}"/>
              </a:ext>
            </a:extLst>
          </p:cNvPr>
          <p:cNvSpPr/>
          <p:nvPr/>
        </p:nvSpPr>
        <p:spPr>
          <a:xfrm>
            <a:off x="2901454" y="1181784"/>
            <a:ext cx="5471772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29416-B0F0-D516-B139-1F3ADB705D8D}"/>
              </a:ext>
            </a:extLst>
          </p:cNvPr>
          <p:cNvSpPr txBox="1"/>
          <p:nvPr/>
        </p:nvSpPr>
        <p:spPr>
          <a:xfrm>
            <a:off x="2997901" y="1342799"/>
            <a:ext cx="54040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myenv1 python=3.13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4CB021A-9671-37D4-2793-2FB2E2DDF710}"/>
              </a:ext>
            </a:extLst>
          </p:cNvPr>
          <p:cNvSpPr/>
          <p:nvPr/>
        </p:nvSpPr>
        <p:spPr>
          <a:xfrm>
            <a:off x="8077200" y="1447800"/>
            <a:ext cx="647700" cy="20893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 animBg="1"/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38e4deb0-de08-4adb-aafc-d8ff02544178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11671</TotalTime>
  <Words>326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ORNL</vt:lpstr>
      <vt:lpstr>1_ORNL</vt:lpstr>
      <vt:lpstr>PowerPoint Presentation</vt:lpstr>
      <vt:lpstr>Environment management</vt:lpstr>
      <vt:lpstr>Environment management Why</vt:lpstr>
      <vt:lpstr>Environment management 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Bilheux, Hassina</dc:creator>
  <cp:keywords/>
  <dc:description/>
  <cp:lastModifiedBy>Bilheux, Jean-Christophe</cp:lastModifiedBy>
  <cp:revision>102</cp:revision>
  <cp:lastPrinted>2022-09-07T17:52:57Z</cp:lastPrinted>
  <dcterms:created xsi:type="dcterms:W3CDTF">2022-05-24T18:33:49Z</dcterms:created>
  <dcterms:modified xsi:type="dcterms:W3CDTF">2025-07-23T12:55:56Z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